
<file path=[Content_Types].xml><?xml version="1.0" encoding="utf-8"?>
<Types xmlns="http://schemas.openxmlformats.org/package/2006/content-types">
  <Default Extension="bin" ContentType="image/unknown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2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/>
              <a:t>Semaine 3</a:t>
            </a:r>
            <a:endParaRPr lang="fr-FR" sz="44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954ED81-C2D4-FED0-1C77-137A5A7E2B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6404" y="757160"/>
            <a:ext cx="4884843" cy="557070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FC29870-F76A-8238-3EC0-72CC5B04AC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6432" y="693229"/>
            <a:ext cx="4854361" cy="5585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46883"/>
            <a:ext cx="9423400" cy="1325563"/>
          </a:xfrm>
        </p:spPr>
        <p:txBody>
          <a:bodyPr/>
          <a:lstStyle/>
          <a:p>
            <a:r>
              <a:rPr lang="fr-FR" b="1" dirty="0"/>
              <a:t>Projet exposé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11" name="Espace réservé du contenu 10">
            <a:extLst>
              <a:ext uri="{FF2B5EF4-FFF2-40B4-BE49-F238E27FC236}">
                <a16:creationId xmlns:a16="http://schemas.microsoft.com/office/drawing/2014/main" id="{B5D4087E-A3F6-46D2-9F05-0F4246BEB6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523" y="1267888"/>
            <a:ext cx="4351338" cy="4351338"/>
          </a:xfr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41BDD0D0-8223-4BFC-948D-40911B6E6D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0579" y="1532410"/>
            <a:ext cx="6150929" cy="43413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29</Words>
  <Application>Microsoft Office PowerPoint</Application>
  <PresentationFormat>Grand écran</PresentationFormat>
  <Paragraphs>13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Projet exposé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31</cp:revision>
  <dcterms:created xsi:type="dcterms:W3CDTF">2021-07-17T07:25:24Z</dcterms:created>
  <dcterms:modified xsi:type="dcterms:W3CDTF">2022-08-02T18:05:25Z</dcterms:modified>
</cp:coreProperties>
</file>